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7" r:id="rId2"/>
    <p:sldId id="306" r:id="rId3"/>
    <p:sldId id="309" r:id="rId4"/>
    <p:sldId id="311" r:id="rId5"/>
    <p:sldId id="312" r:id="rId6"/>
    <p:sldId id="313" r:id="rId7"/>
    <p:sldId id="315" r:id="rId8"/>
    <p:sldId id="328" r:id="rId9"/>
    <p:sldId id="316" r:id="rId10"/>
    <p:sldId id="27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A95A9-4416-8D40-BE0D-720EAC55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F83713-1264-2C43-8090-661A122A2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218490-1CEA-904A-9663-D930877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FAD0C8-2830-E842-A051-BF083B99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9C689-24A0-DE4C-B96A-8628F91A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88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60BE8-603D-5E4C-893E-4E93C4FA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8B1F14-72EE-E942-B51A-DBDF6E360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C54BE-7547-A74F-AB71-DCC773F6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7A2B73-17D0-9040-9A69-4F2BAF4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4D70E-1E33-B94D-B20A-B2D3737D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61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D2CF7F-7445-E648-8FEF-57A927045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8F7A0B-7545-4F42-9551-602AA02CA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B7C019-38EE-D84C-9596-43EE8E90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58F66-33C0-724A-B054-207277F4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2A9079-E072-2340-989C-49515AB0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68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9B5CE-A017-E948-8AF5-D87C804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94D65-06F8-5244-9AF3-7951A1F4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A8EBE2-5AEE-B640-B551-EA0BD1E6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46FB0C-E97D-B045-82A8-F626A709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C3FEA2-C511-6E41-9EAD-C6AA554A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8A272-BE60-EF48-AA59-DB72457A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4C7FD-5945-4B40-A425-E81DC7AC8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9F56A-E934-C140-9C55-CE746AD1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63DA72-0723-9F46-B86F-CA259096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3F6D78-364A-A344-9487-EF2C7F7E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76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D7D90-FF6C-D648-BB4F-F42E6F2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B07D7-8C41-EF47-9A1F-6F3BF897D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9D4B76-1ECA-FC4F-8FAD-93FD47928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22063A-5B0A-7A47-9712-FF21D670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23228B-B9EE-924F-8A5C-77BFE4BA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9D1609-A90E-4648-9BF9-47DBEB80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7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8D33F-020E-894F-8BD7-5C73BF0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4EA2F4-0B40-CF42-8DC9-68951B684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CBEDC5-2C4B-DF46-858A-5B08A9E9A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781505-3CFC-F646-8EEA-BF652BE80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0C05801-4B4F-614D-B426-C38BC1404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96007A-E49F-0B46-BF6B-FA5C09D4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AA2ADFD-F162-0C4C-9817-AA336AAA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D8E74F3-1A0D-BE43-8BCC-47C2AA6A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56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8EDD6-B426-AE4A-BD9D-2EA73C2C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08B6F4-7811-1B4F-A4CE-11F6454E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03EB8-0526-5A46-9F95-4FD3A53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50E657-9E5B-8F46-8EB9-4D899229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7A6714-A439-A24A-8786-DFCD4BEF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99C6BE-95EF-9F46-8425-1CFEA946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7640EE-A437-134D-9306-A4EB191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5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50325-2282-F240-A034-6D967FA8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AC8F7-7A1B-D44F-B308-EB046AB1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EA60C9-2D65-3247-AF40-B520D20D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3FA58-F129-DB4E-AFC6-5E5F4F6A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EA3B27-1573-D147-A26C-FB9A5293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800159-A7A4-174C-945E-B3B14902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96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B7935-CA8B-4544-98FA-F934949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7CD0AF-9D88-F745-80D5-7B2E467C3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2DA21D-EF05-0443-B143-FFE37CCD4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B2A13C-AA46-7A4C-8BBF-BE4E1043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8C80D5-D3A9-3741-8981-D5728325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26EE1E-BAE5-1A45-9DDB-9D21041F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30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9767E-3C04-2B43-BBED-EE190790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660952-73A5-C542-ADC3-C134EB72F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86F0-8D64-8D48-8BEC-D3C1F8BE1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77F4-E82E-D449-AD67-2DEB26C1CBC3}" type="datetimeFigureOut">
              <a:rPr lang="ru-RU" smtClean="0"/>
              <a:t>15.10.2022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B785F5-E5E6-2E41-AB81-180E4E1CD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AA2EFE-20BC-4644-9464-3D11C7A9E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27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Negotiation</a:t>
            </a:r>
            <a:endParaRPr lang="ru-RU" sz="4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998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ADF88-29FF-B344-BDDA-459F579FE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63563"/>
            <a:ext cx="9144000" cy="2387600"/>
          </a:xfrm>
        </p:spPr>
        <p:txBody>
          <a:bodyPr/>
          <a:lstStyle/>
          <a:p>
            <a:r>
              <a:rPr lang="en-US" dirty="0"/>
              <a:t>Q&amp;A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51D7DC-3F21-8949-A52D-4148AE1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299"/>
            <a:ext cx="12192000" cy="44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>
                <a:latin typeface="Century Gothic" panose="020B0502020202020204" pitchFamily="34" charset="0"/>
              </a:rPr>
              <a:t>Selling and Negotiating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dirty="0">
                <a:latin typeface="Century Gothic" panose="020B0502020202020204" pitchFamily="34" charset="0"/>
              </a:rPr>
              <a:t>Selling and negotiating are fundamentally different things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Selling is about </a:t>
            </a:r>
            <a:r>
              <a:rPr lang="en" dirty="0">
                <a:solidFill>
                  <a:srgbClr val="FF0000"/>
                </a:solidFill>
                <a:latin typeface="Century Gothic" panose="020B0502020202020204" pitchFamily="34" charset="0"/>
              </a:rPr>
              <a:t>identifying the needs </a:t>
            </a:r>
            <a:r>
              <a:rPr lang="en" dirty="0">
                <a:latin typeface="Century Gothic" panose="020B0502020202020204" pitchFamily="34" charset="0"/>
              </a:rPr>
              <a:t>of a buyer and then </a:t>
            </a:r>
            <a:r>
              <a:rPr lang="en" dirty="0">
                <a:solidFill>
                  <a:srgbClr val="FF0000"/>
                </a:solidFill>
                <a:latin typeface="Century Gothic" panose="020B0502020202020204" pitchFamily="34" charset="0"/>
              </a:rPr>
              <a:t>offering</a:t>
            </a:r>
            <a:r>
              <a:rPr lang="en" dirty="0">
                <a:latin typeface="Century Gothic" panose="020B0502020202020204" pitchFamily="34" charset="0"/>
              </a:rPr>
              <a:t> what fits him/her best</a:t>
            </a:r>
          </a:p>
          <a:p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Negotiation does not start early; it is a continuum of selling process and </a:t>
            </a:r>
            <a:r>
              <a:rPr lang="en" dirty="0">
                <a:solidFill>
                  <a:srgbClr val="FF0000"/>
                </a:solidFill>
                <a:latin typeface="Century Gothic" panose="020B0502020202020204" pitchFamily="34" charset="0"/>
              </a:rPr>
              <a:t>agreeing the terms</a:t>
            </a:r>
            <a:r>
              <a:rPr lang="en" dirty="0">
                <a:latin typeface="Century Gothic" panose="020B0502020202020204" pitchFamily="34" charset="0"/>
              </a:rPr>
              <a:t> of the deal. Negotiation happens when there is a mutual commitment towards sales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Negotiation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Negotiation is a process to reach a mutually acceptable agreement that satisfies each party’s interests</a:t>
            </a:r>
          </a:p>
          <a:p>
            <a:endParaRPr lang="en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Negotiation rises up satisfaction, drives value and makes people believe they pay fair price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5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>
                <a:latin typeface="Century Gothic" panose="020B0502020202020204" pitchFamily="34" charset="0"/>
              </a:rPr>
              <a:t>Fairness in Negotiation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" dirty="0">
                <a:latin typeface="Century Gothic" panose="020B0502020202020204" pitchFamily="34" charset="0"/>
              </a:rPr>
              <a:t>Solution is a win solution as long as people perceive it as fair/beneficial for them.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41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>
                <a:latin typeface="Century Gothic" panose="020B0502020202020204" pitchFamily="34" charset="0"/>
              </a:rPr>
              <a:t>Do not bargain over position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When you lock yourself to one position, it is difficult then to change your opinion in order not to ‘lose your face’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Focus on interests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Bargaining over position leads to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no agreement </a:t>
            </a:r>
            <a:r>
              <a:rPr lang="en-US" dirty="0">
                <a:latin typeface="Century Gothic" panose="020B0502020202020204" pitchFamily="34" charset="0"/>
              </a:rPr>
              <a:t>or an agreement that is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less satisfactory </a:t>
            </a:r>
            <a:r>
              <a:rPr lang="en-US" dirty="0">
                <a:latin typeface="Century Gothic" panose="020B0502020202020204" pitchFamily="34" charset="0"/>
              </a:rPr>
              <a:t>for both parties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Right to negotiate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Never ask “Can we negotiate?”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All people in the world have a dignity and right to negotiate.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BATNA and ZOPA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dirty="0">
                <a:latin typeface="Century Gothic" panose="020B0502020202020204" pitchFamily="34" charset="0"/>
              </a:rPr>
              <a:t>Best Alternative To a Negotiated Agreement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" dirty="0">
                <a:latin typeface="Century Gothic" panose="020B0502020202020204" pitchFamily="34" charset="0"/>
              </a:rPr>
              <a:t>BATNA determines each side’s bottom line or walk-away positions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" dirty="0">
                <a:latin typeface="Century Gothic" panose="020B0502020202020204" pitchFamily="34" charset="0"/>
              </a:rPr>
              <a:t>ZOPA is an agreement within the range where both parties would benefit more than from their alternative options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Identifying ZOPA is critical to successful results of negotiation, but it takes time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9618D3-22BA-274C-81BE-23B93549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016000"/>
            <a:ext cx="9525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>
                <a:latin typeface="Century Gothic" panose="020B0502020202020204" pitchFamily="34" charset="0"/>
              </a:rPr>
              <a:t>Combination of Hard skills and Soft skills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" dirty="0">
                <a:latin typeface="Century Gothic" panose="020B0502020202020204" pitchFamily="34" charset="0"/>
              </a:rPr>
              <a:t>Communication skill is very important. </a:t>
            </a:r>
          </a:p>
          <a:p>
            <a:r>
              <a:rPr lang="en" dirty="0">
                <a:latin typeface="Century Gothic" panose="020B0502020202020204" pitchFamily="34" charset="0"/>
              </a:rPr>
              <a:t>Listen carefully, do not interrupt, summarize what has been said or ask questions if something is not clear. </a:t>
            </a:r>
          </a:p>
          <a:p>
            <a:r>
              <a:rPr lang="en" dirty="0">
                <a:latin typeface="Century Gothic" panose="020B0502020202020204" pitchFamily="34" charset="0"/>
              </a:rPr>
              <a:t>Focus on people and their interests. Apply both hard and soft skills</a:t>
            </a:r>
          </a:p>
          <a:p>
            <a:r>
              <a:rPr lang="en" dirty="0">
                <a:latin typeface="Century Gothic" panose="020B0502020202020204" pitchFamily="34" charset="0"/>
              </a:rPr>
              <a:t>Silence is very powerful</a:t>
            </a: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0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7396</TotalTime>
  <Words>289</Words>
  <Application>Microsoft Macintosh PowerPoint</Application>
  <PresentationFormat>Широкоэкранный</PresentationFormat>
  <Paragraphs>43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Тема Office</vt:lpstr>
      <vt:lpstr>Negotiation</vt:lpstr>
      <vt:lpstr>Selling and Negotiating</vt:lpstr>
      <vt:lpstr>Negotiation</vt:lpstr>
      <vt:lpstr>Fairness in Negotiation</vt:lpstr>
      <vt:lpstr>Do not bargain over position</vt:lpstr>
      <vt:lpstr>Right to negotiate</vt:lpstr>
      <vt:lpstr>BATNA and ZOPA</vt:lpstr>
      <vt:lpstr>Презентация PowerPoint</vt:lpstr>
      <vt:lpstr>Combination of Hard skills and Soft skills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</dc:title>
  <dc:creator>igz1710@gmail.com</dc:creator>
  <cp:lastModifiedBy>igz1710@gmail.com</cp:lastModifiedBy>
  <cp:revision>25</cp:revision>
  <dcterms:created xsi:type="dcterms:W3CDTF">2021-10-30T05:00:21Z</dcterms:created>
  <dcterms:modified xsi:type="dcterms:W3CDTF">2022-10-15T06:12:47Z</dcterms:modified>
</cp:coreProperties>
</file>